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11CCD-9F9C-4D80-9C15-DDBC99D73A23}" type="datetimeFigureOut">
              <a:rPr lang="en-US" smtClean="0"/>
              <a:t>1/24/2012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61CA8-114B-4D9E-B9E4-1948C795BA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1-05-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2784"/>
            <a:ext cx="9144000" cy="51524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Western Oregon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mcgladm</dc:creator>
  <cp:lastModifiedBy>mcgladm</cp:lastModifiedBy>
  <cp:revision>1</cp:revision>
  <dcterms:created xsi:type="dcterms:W3CDTF">2012-01-24T23:46:53Z</dcterms:created>
  <dcterms:modified xsi:type="dcterms:W3CDTF">2012-01-24T23:47:42Z</dcterms:modified>
</cp:coreProperties>
</file>